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20"/>
    <p:restoredTop sz="94667"/>
  </p:normalViewPr>
  <p:slideViewPr>
    <p:cSldViewPr snapToGrid="0" snapToObjects="1">
      <p:cViewPr varScale="1">
        <p:scale>
          <a:sx n="84" d="100"/>
          <a:sy n="84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41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71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47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67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728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45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39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769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37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857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76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234D-EF71-A443-AB40-C9972FEFFFAB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CF9F5-AEF1-264E-83A1-378FE7484A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47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692943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180903_ Cell cycle</a:t>
            </a:r>
          </a:p>
        </p:txBody>
      </p:sp>
      <p:pic>
        <p:nvPicPr>
          <p:cNvPr id="3" name="Image 2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7" t="50000" r="69122" b="18904"/>
          <a:stretch/>
        </p:blipFill>
        <p:spPr>
          <a:xfrm>
            <a:off x="1649185" y="1100137"/>
            <a:ext cx="1080000" cy="5040000"/>
          </a:xfrm>
          <a:prstGeom prst="rect">
            <a:avLst/>
          </a:prstGeom>
        </p:spPr>
      </p:pic>
      <p:pic>
        <p:nvPicPr>
          <p:cNvPr id="4" name="Image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3" t="50000" r="56617" b="18904"/>
          <a:stretch/>
        </p:blipFill>
        <p:spPr>
          <a:xfrm>
            <a:off x="2985037" y="1100137"/>
            <a:ext cx="1080000" cy="5040000"/>
          </a:xfrm>
          <a:prstGeom prst="rect">
            <a:avLst/>
          </a:prstGeom>
        </p:spPr>
      </p:pic>
      <p:pic>
        <p:nvPicPr>
          <p:cNvPr id="5" name="Image 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7" t="50000" r="42776" b="18904"/>
          <a:stretch/>
        </p:blipFill>
        <p:spPr>
          <a:xfrm>
            <a:off x="4320890" y="1100137"/>
            <a:ext cx="1080000" cy="5040000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 flipV="1">
            <a:off x="1882282" y="948522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2150516" y="942970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3191968" y="874405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V="1">
            <a:off x="3460202" y="868853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4527381" y="888693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4795615" y="883141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649185" y="6148873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1n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965864" y="6148873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954553" y="6147572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1n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71232" y="6147572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2n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296200" y="6154425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612879" y="6154425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2n</a:t>
            </a:r>
          </a:p>
        </p:txBody>
      </p:sp>
      <p:pic>
        <p:nvPicPr>
          <p:cNvPr id="19" name="Image 18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3" t="47536" r="55063" b="20348"/>
          <a:stretch/>
        </p:blipFill>
        <p:spPr>
          <a:xfrm>
            <a:off x="7777753" y="942970"/>
            <a:ext cx="1080000" cy="5191615"/>
          </a:xfrm>
          <a:prstGeom prst="rect">
            <a:avLst/>
          </a:prstGeom>
        </p:spPr>
      </p:pic>
      <p:pic>
        <p:nvPicPr>
          <p:cNvPr id="20" name="Image 19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86" t="47536" r="41346" b="20348"/>
          <a:stretch/>
        </p:blipFill>
        <p:spPr>
          <a:xfrm>
            <a:off x="9034681" y="942970"/>
            <a:ext cx="1080000" cy="5191615"/>
          </a:xfrm>
          <a:prstGeom prst="rect">
            <a:avLst/>
          </a:prstGeom>
        </p:spPr>
      </p:pic>
      <p:cxnSp>
        <p:nvCxnSpPr>
          <p:cNvPr id="21" name="Connecteur droit 20"/>
          <p:cNvCxnSpPr/>
          <p:nvPr/>
        </p:nvCxnSpPr>
        <p:spPr>
          <a:xfrm flipV="1">
            <a:off x="8013017" y="894245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8281251" y="888693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9208403" y="868853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V="1">
            <a:off x="9476637" y="863301"/>
            <a:ext cx="2" cy="52657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  <a:alpha val="39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7785423" y="6147572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1n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102102" y="6147572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2n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8977529" y="6159258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1n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294208" y="6159258"/>
            <a:ext cx="428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2n</a:t>
            </a:r>
          </a:p>
        </p:txBody>
      </p:sp>
    </p:spTree>
    <p:extLst>
      <p:ext uri="{BB962C8B-B14F-4D97-AF65-F5344CB8AC3E}">
        <p14:creationId xmlns:p14="http://schemas.microsoft.com/office/powerpoint/2010/main" val="15807304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7773</TotalTime>
  <Words>14</Words>
  <Application>Microsoft Macintosh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Cycle Recap</dc:title>
  <dc:creator>Utilisateur de Microsoft Office</dc:creator>
  <cp:lastModifiedBy>Microsoft Office User</cp:lastModifiedBy>
  <cp:revision>29</cp:revision>
  <dcterms:created xsi:type="dcterms:W3CDTF">2018-10-19T13:57:30Z</dcterms:created>
  <dcterms:modified xsi:type="dcterms:W3CDTF">2022-03-03T06:53:23Z</dcterms:modified>
</cp:coreProperties>
</file>