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4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5020"/>
    <p:restoredTop sz="94667"/>
  </p:normalViewPr>
  <p:slideViewPr>
    <p:cSldViewPr snapToGrid="0" snapToObjects="1">
      <p:cViewPr varScale="1">
        <p:scale>
          <a:sx n="84" d="100"/>
          <a:sy n="84" d="100"/>
        </p:scale>
        <p:origin x="62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Cliquez pour modifier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344109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157109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94724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926759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547282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926455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783912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107692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93741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168572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Cliquez et modifiez le titre</a:t>
            </a:r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337698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Cliquez et modifiez le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D1234D-EF71-A443-AB40-C9972FEFFFAB}" type="datetimeFigureOut">
              <a:rPr lang="fr-FR" smtClean="0"/>
              <a:t>02/03/2022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DCF9F5-AEF1-264E-83A1-378FE7484A3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784794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/>
          <p:cNvSpPr txBox="1"/>
          <p:nvPr/>
        </p:nvSpPr>
        <p:spPr>
          <a:xfrm>
            <a:off x="0" y="0"/>
            <a:ext cx="6929438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GB" dirty="0"/>
              <a:t>180903_ Cell cycle</a:t>
            </a:r>
          </a:p>
        </p:txBody>
      </p:sp>
      <p:pic>
        <p:nvPicPr>
          <p:cNvPr id="3" name="Image 2"/>
          <p:cNvPicPr>
            <a:picLocks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287" t="50000" r="69122" b="18904"/>
          <a:stretch/>
        </p:blipFill>
        <p:spPr>
          <a:xfrm>
            <a:off x="1649185" y="1100137"/>
            <a:ext cx="1080000" cy="5040000"/>
          </a:xfrm>
          <a:prstGeom prst="rect">
            <a:avLst/>
          </a:prstGeom>
        </p:spPr>
      </p:pic>
      <p:pic>
        <p:nvPicPr>
          <p:cNvPr id="4" name="Image 3"/>
          <p:cNvPicPr>
            <a:picLocks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2943" t="50000" r="56617" b="18904"/>
          <a:stretch/>
        </p:blipFill>
        <p:spPr>
          <a:xfrm>
            <a:off x="2985037" y="1100137"/>
            <a:ext cx="1080000" cy="5040000"/>
          </a:xfrm>
          <a:prstGeom prst="rect">
            <a:avLst/>
          </a:prstGeom>
        </p:spPr>
      </p:pic>
      <p:pic>
        <p:nvPicPr>
          <p:cNvPr id="5" name="Image 4"/>
          <p:cNvPicPr>
            <a:picLocks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5447" t="50000" r="42776" b="18904"/>
          <a:stretch/>
        </p:blipFill>
        <p:spPr>
          <a:xfrm>
            <a:off x="4320890" y="1100137"/>
            <a:ext cx="1080000" cy="5040000"/>
          </a:xfrm>
          <a:prstGeom prst="rect">
            <a:avLst/>
          </a:prstGeom>
        </p:spPr>
      </p:pic>
      <p:cxnSp>
        <p:nvCxnSpPr>
          <p:cNvPr id="6" name="Connecteur droit 5"/>
          <p:cNvCxnSpPr/>
          <p:nvPr/>
        </p:nvCxnSpPr>
        <p:spPr>
          <a:xfrm flipV="1">
            <a:off x="1882282" y="948522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Connecteur droit 6"/>
          <p:cNvCxnSpPr/>
          <p:nvPr/>
        </p:nvCxnSpPr>
        <p:spPr>
          <a:xfrm flipV="1">
            <a:off x="2150516" y="942970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necteur droit 7"/>
          <p:cNvCxnSpPr/>
          <p:nvPr/>
        </p:nvCxnSpPr>
        <p:spPr>
          <a:xfrm flipV="1">
            <a:off x="3191968" y="874405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Connecteur droit 8"/>
          <p:cNvCxnSpPr/>
          <p:nvPr/>
        </p:nvCxnSpPr>
        <p:spPr>
          <a:xfrm flipV="1">
            <a:off x="3460202" y="868853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necteur droit 9"/>
          <p:cNvCxnSpPr/>
          <p:nvPr/>
        </p:nvCxnSpPr>
        <p:spPr>
          <a:xfrm flipV="1">
            <a:off x="4527381" y="888693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Connecteur droit 10"/>
          <p:cNvCxnSpPr/>
          <p:nvPr/>
        </p:nvCxnSpPr>
        <p:spPr>
          <a:xfrm flipV="1">
            <a:off x="4795615" y="883141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ZoneTexte 11"/>
          <p:cNvSpPr txBox="1"/>
          <p:nvPr/>
        </p:nvSpPr>
        <p:spPr>
          <a:xfrm>
            <a:off x="1649185" y="6148873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1n</a:t>
            </a:r>
          </a:p>
        </p:txBody>
      </p:sp>
      <p:sp>
        <p:nvSpPr>
          <p:cNvPr id="13" name="ZoneTexte 12"/>
          <p:cNvSpPr txBox="1"/>
          <p:nvPr/>
        </p:nvSpPr>
        <p:spPr>
          <a:xfrm>
            <a:off x="1965864" y="6148873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2n</a:t>
            </a:r>
          </a:p>
        </p:txBody>
      </p:sp>
      <p:sp>
        <p:nvSpPr>
          <p:cNvPr id="14" name="ZoneTexte 13"/>
          <p:cNvSpPr txBox="1"/>
          <p:nvPr/>
        </p:nvSpPr>
        <p:spPr>
          <a:xfrm>
            <a:off x="2954553" y="6147572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1n</a:t>
            </a:r>
          </a:p>
        </p:txBody>
      </p:sp>
      <p:sp>
        <p:nvSpPr>
          <p:cNvPr id="15" name="ZoneTexte 14"/>
          <p:cNvSpPr txBox="1"/>
          <p:nvPr/>
        </p:nvSpPr>
        <p:spPr>
          <a:xfrm>
            <a:off x="3271232" y="6147572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2n</a:t>
            </a:r>
          </a:p>
        </p:txBody>
      </p:sp>
      <p:sp>
        <p:nvSpPr>
          <p:cNvPr id="16" name="ZoneTexte 15"/>
          <p:cNvSpPr txBox="1"/>
          <p:nvPr/>
        </p:nvSpPr>
        <p:spPr>
          <a:xfrm>
            <a:off x="4296200" y="6154425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1n</a:t>
            </a:r>
          </a:p>
        </p:txBody>
      </p:sp>
      <p:sp>
        <p:nvSpPr>
          <p:cNvPr id="17" name="ZoneTexte 16"/>
          <p:cNvSpPr txBox="1"/>
          <p:nvPr/>
        </p:nvSpPr>
        <p:spPr>
          <a:xfrm>
            <a:off x="4612879" y="6154425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2n</a:t>
            </a:r>
          </a:p>
        </p:txBody>
      </p:sp>
      <p:pic>
        <p:nvPicPr>
          <p:cNvPr id="19" name="Image 18"/>
          <p:cNvPicPr>
            <a:picLocks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3223" t="47536" r="55063" b="20348"/>
          <a:stretch/>
        </p:blipFill>
        <p:spPr>
          <a:xfrm>
            <a:off x="7777753" y="942970"/>
            <a:ext cx="1080000" cy="5191615"/>
          </a:xfrm>
          <a:prstGeom prst="rect">
            <a:avLst/>
          </a:prstGeom>
        </p:spPr>
      </p:pic>
      <p:pic>
        <p:nvPicPr>
          <p:cNvPr id="20" name="Image 19"/>
          <p:cNvPicPr>
            <a:picLocks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6786" t="47536" r="41346" b="20348"/>
          <a:stretch/>
        </p:blipFill>
        <p:spPr>
          <a:xfrm>
            <a:off x="9034681" y="942970"/>
            <a:ext cx="1080000" cy="5191615"/>
          </a:xfrm>
          <a:prstGeom prst="rect">
            <a:avLst/>
          </a:prstGeom>
        </p:spPr>
      </p:pic>
      <p:cxnSp>
        <p:nvCxnSpPr>
          <p:cNvPr id="21" name="Connecteur droit 20"/>
          <p:cNvCxnSpPr/>
          <p:nvPr/>
        </p:nvCxnSpPr>
        <p:spPr>
          <a:xfrm flipV="1">
            <a:off x="8013017" y="894245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Connecteur droit 21"/>
          <p:cNvCxnSpPr/>
          <p:nvPr/>
        </p:nvCxnSpPr>
        <p:spPr>
          <a:xfrm flipV="1">
            <a:off x="8281251" y="888693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eur droit 22"/>
          <p:cNvCxnSpPr/>
          <p:nvPr/>
        </p:nvCxnSpPr>
        <p:spPr>
          <a:xfrm flipV="1">
            <a:off x="9208403" y="868853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Connecteur droit 23"/>
          <p:cNvCxnSpPr/>
          <p:nvPr/>
        </p:nvCxnSpPr>
        <p:spPr>
          <a:xfrm flipV="1">
            <a:off x="9476637" y="863301"/>
            <a:ext cx="2" cy="5265732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  <a:alpha val="39000"/>
              </a:schemeClr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ZoneTexte 24"/>
          <p:cNvSpPr txBox="1"/>
          <p:nvPr/>
        </p:nvSpPr>
        <p:spPr>
          <a:xfrm>
            <a:off x="7785423" y="6147572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1n</a:t>
            </a:r>
          </a:p>
        </p:txBody>
      </p:sp>
      <p:sp>
        <p:nvSpPr>
          <p:cNvPr id="26" name="ZoneTexte 25"/>
          <p:cNvSpPr txBox="1"/>
          <p:nvPr/>
        </p:nvSpPr>
        <p:spPr>
          <a:xfrm>
            <a:off x="8102102" y="6147572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2n</a:t>
            </a:r>
          </a:p>
        </p:txBody>
      </p:sp>
      <p:sp>
        <p:nvSpPr>
          <p:cNvPr id="27" name="ZoneTexte 26"/>
          <p:cNvSpPr txBox="1"/>
          <p:nvPr/>
        </p:nvSpPr>
        <p:spPr>
          <a:xfrm>
            <a:off x="8977529" y="6159258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1n</a:t>
            </a:r>
          </a:p>
        </p:txBody>
      </p:sp>
      <p:sp>
        <p:nvSpPr>
          <p:cNvPr id="28" name="ZoneTexte 27"/>
          <p:cNvSpPr txBox="1"/>
          <p:nvPr/>
        </p:nvSpPr>
        <p:spPr>
          <a:xfrm>
            <a:off x="9294208" y="6159258"/>
            <a:ext cx="42862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/>
              <a:t>2n</a:t>
            </a:r>
          </a:p>
        </p:txBody>
      </p:sp>
    </p:spTree>
    <p:extLst>
      <p:ext uri="{BB962C8B-B14F-4D97-AF65-F5344CB8AC3E}">
        <p14:creationId xmlns:p14="http://schemas.microsoft.com/office/powerpoint/2010/main" val="158073046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Bureau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7773</TotalTime>
  <Words>14</Words>
  <Application>Microsoft Macintosh PowerPoint</Application>
  <PresentationFormat>Grand écran</PresentationFormat>
  <Paragraphs>11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Cell Cycle Recap</dc:title>
  <dc:creator>Utilisateur de Microsoft Office</dc:creator>
  <cp:lastModifiedBy>Microsoft Office User</cp:lastModifiedBy>
  <cp:revision>29</cp:revision>
  <dcterms:created xsi:type="dcterms:W3CDTF">2018-10-19T13:57:30Z</dcterms:created>
  <dcterms:modified xsi:type="dcterms:W3CDTF">2022-03-03T06:53:23Z</dcterms:modified>
</cp:coreProperties>
</file>

<file path=docProps/thumbnail.jpeg>
</file>